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1" r:id="rId4"/>
    <p:sldId id="267" r:id="rId5"/>
    <p:sldId id="264" r:id="rId6"/>
    <p:sldId id="265" r:id="rId7"/>
    <p:sldId id="257" r:id="rId8"/>
    <p:sldId id="259" r:id="rId9"/>
    <p:sldId id="260" r:id="rId10"/>
    <p:sldId id="261" r:id="rId11"/>
    <p:sldId id="262" r:id="rId12"/>
    <p:sldId id="263" r:id="rId13"/>
    <p:sldId id="269" r:id="rId14"/>
    <p:sldId id="272" r:id="rId15"/>
    <p:sldId id="275" r:id="rId16"/>
    <p:sldId id="274" r:id="rId17"/>
    <p:sldId id="273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8" autoAdjust="0"/>
    <p:restoredTop sz="94660"/>
  </p:normalViewPr>
  <p:slideViewPr>
    <p:cSldViewPr>
      <p:cViewPr>
        <p:scale>
          <a:sx n="66" d="100"/>
          <a:sy n="66" d="100"/>
        </p:scale>
        <p:origin x="-177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2589-B500-41EF-9A3B-F4552DB537C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57DD-C499-4813-A4B7-59823B458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1B9A-C6AF-4EE0-8911-0F3B93B662D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7BBD-3907-4311-A9EB-26AAF3940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A8DD-CADC-4793-905A-CDE936B69395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910D-28A7-45D8-8D4C-07A7E3FEF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FE66-7C00-4640-993F-88A17F10B38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821C3-914A-48E2-A133-04C1B3B23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6505-A704-4788-BE50-B4318978ACF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F21E-7C76-43CE-AFA5-E28959DBC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46A2-801D-4FFD-8175-C736D7104A74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D6DD-067E-49B8-846D-75C513231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DF30-8079-4CA4-B5C8-1E70F8A4643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A29E-0F37-456A-96C1-262359BEC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CE99-B622-496E-8786-51EB8D4DC1A8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E06C-9A26-46B0-8C99-823F10B5C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FB0D-981E-4FD8-8D7D-79A141484829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D9B5-83F1-4814-AB2B-8962E7E1E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1B22-B400-46C0-B612-DD35A415FECA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DB67-E704-4F97-BD04-A13FC5F20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5D14C-AC37-4055-BE91-6C4B058C9B62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0854-EA15-474B-85CC-5EDA78204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DC245F-077C-4DEA-A007-DDEDA6F2CDD0}" type="datetimeFigureOut">
              <a:rPr lang="ru-RU"/>
              <a:pPr>
                <a:defRPr/>
              </a:pPr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4B4271-8490-4A03-BAB3-37BAAE5C8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8;&#1043;&#1056;&#1067;%20&#1048;&#1053;&#1058;&#1045;&#1051;&#1045;&#1050;&#1058;\01%20FANFARI_-_s_nih_vsyo_nachinaetsy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8;&#1043;&#1056;&#1067;%20&#1048;&#1053;&#1058;&#1045;&#1051;&#1045;&#1050;&#1058;\01%20&#1042;&#1099;&#1093;&#1086;&#1076;%20&#1074;&#1077;&#1076;&#1091;&#1097;&#1080;&#1093;.mp3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3857652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Школьный этап интеллектуальных игр для учащихся 8-10 </a:t>
            </a:r>
            <a:r>
              <a:rPr lang="uk-UA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лассов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7" name="01 FANFARI_-_s_nih_vsyo_nachinaetsy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4860032" y="4509120"/>
            <a:ext cx="3833118" cy="72008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Автор: Лоскутова А.Л.,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классный руководитель 9 класса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112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043626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Гусеница</a:t>
            </a:r>
            <a:endParaRPr lang="ru-RU" sz="96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571625"/>
            <a:ext cx="7524750" cy="3348038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42875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464347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Колумб</a:t>
            </a:r>
            <a:endParaRPr lang="ru-RU" sz="96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59013" y="1928813"/>
            <a:ext cx="6623050" cy="3590925"/>
          </a:xfrm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42875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Ландшафт</a:t>
            </a:r>
            <a:endParaRPr lang="ru-RU" sz="80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38" y="1643063"/>
            <a:ext cx="6096000" cy="4057650"/>
          </a:xfrm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42875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ЕЗЕНТАЦИИ\Фоны\ac3cd92704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8858280" cy="41434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50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Т</a:t>
            </a:r>
            <a:r>
              <a:rPr lang="ru-RU" sz="9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ак было сказано</a:t>
            </a:r>
            <a:endParaRPr lang="ru-RU" sz="96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42918"/>
            <a:ext cx="47149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Тур</a:t>
            </a: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uk-UA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ІІІ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ЕЗЕНТАЦИИ\Фоны\ac3cd92704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75306"/>
            <a:ext cx="8858280" cy="529558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50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ФИНАЛ</a:t>
            </a:r>
            <a:endParaRPr lang="ru-RU" sz="96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1363"/>
            <a:ext cx="91440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57188"/>
            <a:ext cx="9144000" cy="6088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0"/>
            <a:ext cx="504825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63" y="500063"/>
            <a:ext cx="7358062" cy="578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43313" y="642938"/>
            <a:ext cx="1676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</a:t>
            </a:r>
            <a:r>
              <a:rPr lang="uk-UA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786688" y="-285750"/>
            <a:ext cx="857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uk-UA" sz="6000" b="1">
                <a:solidFill>
                  <a:schemeClr val="bg1"/>
                </a:solidFill>
                <a:latin typeface="Calibri" pitchFamily="34" charset="0"/>
              </a:rPr>
            </a:br>
            <a:r>
              <a:rPr lang="uk-UA" sz="6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60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sz="6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643563" y="5429250"/>
            <a:ext cx="2555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uk-UA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2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24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0"/>
            <a:ext cx="502285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1 Выход ведущих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29625" y="62865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ЕЗЕНТАЦИИ\Фоны\ac3cd92704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496"/>
            <a:ext cx="7929618" cy="1714512"/>
          </a:xfrm>
        </p:spPr>
        <p:txBody>
          <a:bodyPr rtlCol="0">
            <a:noAutofit/>
            <a:scene3d>
              <a:camera prst="isometricOffAxis2Lef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10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Разминка</a:t>
            </a:r>
            <a:endParaRPr lang="ru-RU" sz="110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42918"/>
            <a:ext cx="47149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Тур</a:t>
            </a: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uk-UA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І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ЕЗЕНТАЦИИ\Фоны\ac3cd92704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496"/>
            <a:ext cx="7929618" cy="1714512"/>
          </a:xfrm>
        </p:spPr>
        <p:txBody>
          <a:bodyPr rtlCol="0">
            <a:noAutofit/>
            <a:scene3d>
              <a:camera prst="isometricOffAxis2Lef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50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Ребусы</a:t>
            </a:r>
            <a:endParaRPr lang="ru-RU" sz="150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642918"/>
            <a:ext cx="47149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Тур</a:t>
            </a:r>
            <a:r>
              <a:rPr lang="ru-RU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uk-UA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ІІ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Панама</a:t>
            </a:r>
            <a:endParaRPr lang="ru-RU" sz="96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88" y="2071688"/>
            <a:ext cx="6046787" cy="4525962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42875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57166"/>
            <a:ext cx="490061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Глобус</a:t>
            </a:r>
            <a:endParaRPr lang="ru-RU" sz="96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1714500"/>
            <a:ext cx="6453187" cy="3679825"/>
          </a:xfrm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2875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4643470" cy="1439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Тротуар</a:t>
            </a:r>
            <a:endParaRPr lang="ru-RU" sz="96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7375" y="2071688"/>
            <a:ext cx="7043738" cy="3929062"/>
          </a:xfrm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42875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642942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Шкатулка</a:t>
            </a:r>
            <a:endParaRPr lang="ru-RU" sz="96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1643063"/>
            <a:ext cx="6096000" cy="4181475"/>
          </a:xfrm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42875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714356"/>
            <a:ext cx="535785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Соперник</a:t>
            </a:r>
            <a:endParaRPr lang="ru-RU" sz="96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0" y="2286000"/>
            <a:ext cx="6096000" cy="3848100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42875" y="621506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51</Words>
  <Application>Microsoft Office PowerPoint</Application>
  <PresentationFormat>Экран (4:3)</PresentationFormat>
  <Paragraphs>29</Paragraphs>
  <Slides>22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Школьный этап интеллектуальных игр для учащихся 8-10 классов</vt:lpstr>
      <vt:lpstr>Презентация PowerPoint</vt:lpstr>
      <vt:lpstr>Разминка</vt:lpstr>
      <vt:lpstr>Ребусы</vt:lpstr>
      <vt:lpstr>Панама</vt:lpstr>
      <vt:lpstr>Глобус</vt:lpstr>
      <vt:lpstr>Тротуар</vt:lpstr>
      <vt:lpstr>Шкатулка</vt:lpstr>
      <vt:lpstr>Соперник</vt:lpstr>
      <vt:lpstr>Гусеница</vt:lpstr>
      <vt:lpstr>Колумб</vt:lpstr>
      <vt:lpstr>Ландшафт</vt:lpstr>
      <vt:lpstr>Так было сказано</vt:lpstr>
      <vt:lpstr>ФИНАЛ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User</cp:lastModifiedBy>
  <cp:revision>53</cp:revision>
  <dcterms:created xsi:type="dcterms:W3CDTF">2012-11-19T19:42:50Z</dcterms:created>
  <dcterms:modified xsi:type="dcterms:W3CDTF">2015-11-02T04:38:10Z</dcterms:modified>
</cp:coreProperties>
</file>