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70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4B4"/>
    <a:srgbClr val="EEFFAF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napToGrid="0">
      <p:cViewPr>
        <p:scale>
          <a:sx n="75" d="100"/>
          <a:sy n="75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977EC-18C6-4E99-94DD-D9EDCBEEB2D8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9155A70-FC38-42C6-A95F-6276FD7DE49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</a:rPr>
            <a:t>Робота направлена на </a:t>
          </a:r>
          <a:r>
            <a:rPr lang="ru-RU" dirty="0" err="1" smtClean="0">
              <a:solidFill>
                <a:srgbClr val="002060"/>
              </a:solidFill>
              <a:latin typeface="Book Antiqua" panose="02040602050305030304" pitchFamily="18" charset="0"/>
            </a:rPr>
            <a:t>згуртування</a:t>
          </a:r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Book Antiqua" panose="02040602050305030304" pitchFamily="18" charset="0"/>
            </a:rPr>
            <a:t>учнівського</a:t>
          </a:r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</a:rPr>
            <a:t>  </a:t>
          </a:r>
          <a:r>
            <a:rPr lang="ru-RU" dirty="0" err="1" smtClean="0">
              <a:solidFill>
                <a:srgbClr val="002060"/>
              </a:solidFill>
              <a:latin typeface="Book Antiqua" panose="02040602050305030304" pitchFamily="18" charset="0"/>
            </a:rPr>
            <a:t>колективу</a:t>
          </a:r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</a:rPr>
            <a:t> (КТС, свята)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A5FDF46-5C4A-4639-9F79-04093EDB0022}" type="parTrans" cxnId="{124B3E56-DFEA-4541-A3C7-526DF9841B2E}">
      <dgm:prSet/>
      <dgm:spPr/>
      <dgm:t>
        <a:bodyPr/>
        <a:lstStyle/>
        <a:p>
          <a:endParaRPr lang="ru-RU"/>
        </a:p>
      </dgm:t>
    </dgm:pt>
    <dgm:pt modelId="{D2E29132-B125-4F1D-862B-A2A1A88D966F}" type="sibTrans" cxnId="{124B3E56-DFEA-4541-A3C7-526DF9841B2E}">
      <dgm:prSet/>
      <dgm:spPr/>
      <dgm:t>
        <a:bodyPr/>
        <a:lstStyle/>
        <a:p>
          <a:endParaRPr lang="ru-RU"/>
        </a:p>
      </dgm:t>
    </dgm:pt>
    <dgm:pt modelId="{4619F92D-B229-4AAB-B897-5D91DA35EA4B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Розвиток здібностей шляхом участі в різноманітних позашкільних заходах та відвідування гуртків (концерти, змагання, інтелектуальні ігри)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A305D841-7E42-48DE-BEB6-C2E6C2DC0AD4}" type="parTrans" cxnId="{61B354A8-C496-42D2-9B70-C4727E46F254}">
      <dgm:prSet/>
      <dgm:spPr/>
      <dgm:t>
        <a:bodyPr/>
        <a:lstStyle/>
        <a:p>
          <a:endParaRPr lang="ru-RU"/>
        </a:p>
      </dgm:t>
    </dgm:pt>
    <dgm:pt modelId="{04862DD6-7AA2-4B6C-A066-23B55F79A681}" type="sibTrans" cxnId="{61B354A8-C496-42D2-9B70-C4727E46F254}">
      <dgm:prSet/>
      <dgm:spPr/>
      <dgm:t>
        <a:bodyPr/>
        <a:lstStyle/>
        <a:p>
          <a:endParaRPr lang="ru-RU"/>
        </a:p>
      </dgm:t>
    </dgm:pt>
    <dgm:pt modelId="{151C85F4-3648-45BA-8EF3-FD83A3A8B885}" type="pres">
      <dgm:prSet presAssocID="{38E977EC-18C6-4E99-94DD-D9EDCBEEB2D8}" presName="linear" presStyleCnt="0">
        <dgm:presLayoutVars>
          <dgm:dir/>
          <dgm:resizeHandles val="exact"/>
        </dgm:presLayoutVars>
      </dgm:prSet>
      <dgm:spPr/>
    </dgm:pt>
    <dgm:pt modelId="{6D9F5CAC-E599-4102-B9EB-D47002D789D5}" type="pres">
      <dgm:prSet presAssocID="{39155A70-FC38-42C6-A95F-6276FD7DE490}" presName="comp" presStyleCnt="0"/>
      <dgm:spPr/>
    </dgm:pt>
    <dgm:pt modelId="{1A49FC09-3F65-42C7-9A91-4BD7B3509128}" type="pres">
      <dgm:prSet presAssocID="{39155A70-FC38-42C6-A95F-6276FD7DE490}" presName="box" presStyleLbl="node1" presStyleIdx="0" presStyleCnt="2" custScaleX="58985" custScaleY="139629" custLinFactNeighborX="-568" custLinFactNeighborY="-1688"/>
      <dgm:spPr/>
      <dgm:t>
        <a:bodyPr/>
        <a:lstStyle/>
        <a:p>
          <a:endParaRPr lang="ru-RU"/>
        </a:p>
      </dgm:t>
    </dgm:pt>
    <dgm:pt modelId="{FC4B9B3F-45E8-4706-A52A-7A7BA739114A}" type="pres">
      <dgm:prSet presAssocID="{39155A70-FC38-42C6-A95F-6276FD7DE490}" presName="img" presStyleLbl="fgImgPlace1" presStyleIdx="0" presStyleCnt="2" custScaleX="224213" custScaleY="195319" custLinFactNeighborX="-1095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" t="-33803" r="-2386" b="-72197"/>
          </a:stretch>
        </a:blipFill>
      </dgm:spPr>
    </dgm:pt>
    <dgm:pt modelId="{F4050291-4548-438D-92D4-95C130C50696}" type="pres">
      <dgm:prSet presAssocID="{39155A70-FC38-42C6-A95F-6276FD7DE49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3C06F-97BF-4936-9E58-82DB07388BB0}" type="pres">
      <dgm:prSet presAssocID="{D2E29132-B125-4F1D-862B-A2A1A88D966F}" presName="spacer" presStyleCnt="0"/>
      <dgm:spPr/>
    </dgm:pt>
    <dgm:pt modelId="{A610487B-F011-4065-AAEC-CEC2962D4283}" type="pres">
      <dgm:prSet presAssocID="{4619F92D-B229-4AAB-B897-5D91DA35EA4B}" presName="comp" presStyleCnt="0"/>
      <dgm:spPr/>
    </dgm:pt>
    <dgm:pt modelId="{B347D871-79D0-4163-B848-62F61559EBDB}" type="pres">
      <dgm:prSet presAssocID="{4619F92D-B229-4AAB-B897-5D91DA35EA4B}" presName="box" presStyleLbl="node1" presStyleIdx="1" presStyleCnt="2" custScaleX="53080" custScaleY="140056" custLinFactNeighborX="-1698" custLinFactNeighborY="382"/>
      <dgm:spPr/>
      <dgm:t>
        <a:bodyPr/>
        <a:lstStyle/>
        <a:p>
          <a:endParaRPr lang="ru-RU"/>
        </a:p>
      </dgm:t>
    </dgm:pt>
    <dgm:pt modelId="{2C77B596-E8E7-4463-B279-074F195F45A2}" type="pres">
      <dgm:prSet presAssocID="{4619F92D-B229-4AAB-B897-5D91DA35EA4B}" presName="img" presStyleLbl="fgImgPlace1" presStyleIdx="1" presStyleCnt="2" custScaleX="237374" custScaleY="201236" custLinFactNeighborX="-23643" custLinFactNeighborY="5159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70" t="-14567" r="-670" b="-75433"/>
          </a:stretch>
        </a:blipFill>
      </dgm:spPr>
    </dgm:pt>
    <dgm:pt modelId="{F0BB535C-C32B-42C2-8DA8-A36EA681E1FD}" type="pres">
      <dgm:prSet presAssocID="{4619F92D-B229-4AAB-B897-5D91DA35EA4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FE7F75-A162-4261-BBEE-7334D4555DCD}" type="presOf" srcId="{4619F92D-B229-4AAB-B897-5D91DA35EA4B}" destId="{F0BB535C-C32B-42C2-8DA8-A36EA681E1FD}" srcOrd="1" destOrd="0" presId="urn:microsoft.com/office/officeart/2005/8/layout/vList4"/>
    <dgm:cxn modelId="{11EF4B53-6823-450A-AF6B-CD1BB3AD526C}" type="presOf" srcId="{39155A70-FC38-42C6-A95F-6276FD7DE490}" destId="{F4050291-4548-438D-92D4-95C130C50696}" srcOrd="1" destOrd="0" presId="urn:microsoft.com/office/officeart/2005/8/layout/vList4"/>
    <dgm:cxn modelId="{124B3E56-DFEA-4541-A3C7-526DF9841B2E}" srcId="{38E977EC-18C6-4E99-94DD-D9EDCBEEB2D8}" destId="{39155A70-FC38-42C6-A95F-6276FD7DE490}" srcOrd="0" destOrd="0" parTransId="{BA5FDF46-5C4A-4639-9F79-04093EDB0022}" sibTransId="{D2E29132-B125-4F1D-862B-A2A1A88D966F}"/>
    <dgm:cxn modelId="{95EAFF15-64DB-40C6-914C-990E5B12533F}" type="presOf" srcId="{39155A70-FC38-42C6-A95F-6276FD7DE490}" destId="{1A49FC09-3F65-42C7-9A91-4BD7B3509128}" srcOrd="0" destOrd="0" presId="urn:microsoft.com/office/officeart/2005/8/layout/vList4"/>
    <dgm:cxn modelId="{0E09CE2D-367C-4E9D-985D-149F66B3B19F}" type="presOf" srcId="{4619F92D-B229-4AAB-B897-5D91DA35EA4B}" destId="{B347D871-79D0-4163-B848-62F61559EBDB}" srcOrd="0" destOrd="0" presId="urn:microsoft.com/office/officeart/2005/8/layout/vList4"/>
    <dgm:cxn modelId="{61B354A8-C496-42D2-9B70-C4727E46F254}" srcId="{38E977EC-18C6-4E99-94DD-D9EDCBEEB2D8}" destId="{4619F92D-B229-4AAB-B897-5D91DA35EA4B}" srcOrd="1" destOrd="0" parTransId="{A305D841-7E42-48DE-BEB6-C2E6C2DC0AD4}" sibTransId="{04862DD6-7AA2-4B6C-A066-23B55F79A681}"/>
    <dgm:cxn modelId="{365289E8-A35A-4A95-A6D5-8D379D406BAA}" type="presOf" srcId="{38E977EC-18C6-4E99-94DD-D9EDCBEEB2D8}" destId="{151C85F4-3648-45BA-8EF3-FD83A3A8B885}" srcOrd="0" destOrd="0" presId="urn:microsoft.com/office/officeart/2005/8/layout/vList4"/>
    <dgm:cxn modelId="{854F1D91-9B12-4C30-B7C2-D7967EC54DE6}" type="presParOf" srcId="{151C85F4-3648-45BA-8EF3-FD83A3A8B885}" destId="{6D9F5CAC-E599-4102-B9EB-D47002D789D5}" srcOrd="0" destOrd="0" presId="urn:microsoft.com/office/officeart/2005/8/layout/vList4"/>
    <dgm:cxn modelId="{E3A4744D-8F72-4D99-BA7D-BC821CDA40E5}" type="presParOf" srcId="{6D9F5CAC-E599-4102-B9EB-D47002D789D5}" destId="{1A49FC09-3F65-42C7-9A91-4BD7B3509128}" srcOrd="0" destOrd="0" presId="urn:microsoft.com/office/officeart/2005/8/layout/vList4"/>
    <dgm:cxn modelId="{6EB735AA-DB4D-496B-8D5A-2676FD0B2D0E}" type="presParOf" srcId="{6D9F5CAC-E599-4102-B9EB-D47002D789D5}" destId="{FC4B9B3F-45E8-4706-A52A-7A7BA739114A}" srcOrd="1" destOrd="0" presId="urn:microsoft.com/office/officeart/2005/8/layout/vList4"/>
    <dgm:cxn modelId="{892A0B5C-B424-4569-8B39-47BAA25273B0}" type="presParOf" srcId="{6D9F5CAC-E599-4102-B9EB-D47002D789D5}" destId="{F4050291-4548-438D-92D4-95C130C50696}" srcOrd="2" destOrd="0" presId="urn:microsoft.com/office/officeart/2005/8/layout/vList4"/>
    <dgm:cxn modelId="{BEBE0111-021F-44BB-97B2-F03F2EABF0FA}" type="presParOf" srcId="{151C85F4-3648-45BA-8EF3-FD83A3A8B885}" destId="{5393C06F-97BF-4936-9E58-82DB07388BB0}" srcOrd="1" destOrd="0" presId="urn:microsoft.com/office/officeart/2005/8/layout/vList4"/>
    <dgm:cxn modelId="{826C931D-1373-4483-9D05-2E2427E8FDE8}" type="presParOf" srcId="{151C85F4-3648-45BA-8EF3-FD83A3A8B885}" destId="{A610487B-F011-4065-AAEC-CEC2962D4283}" srcOrd="2" destOrd="0" presId="urn:microsoft.com/office/officeart/2005/8/layout/vList4"/>
    <dgm:cxn modelId="{6C9569CD-DDF8-4120-BF51-19D3A493A539}" type="presParOf" srcId="{A610487B-F011-4065-AAEC-CEC2962D4283}" destId="{B347D871-79D0-4163-B848-62F61559EBDB}" srcOrd="0" destOrd="0" presId="urn:microsoft.com/office/officeart/2005/8/layout/vList4"/>
    <dgm:cxn modelId="{68A72D11-1E65-4130-945A-3FB97A00E234}" type="presParOf" srcId="{A610487B-F011-4065-AAEC-CEC2962D4283}" destId="{2C77B596-E8E7-4463-B279-074F195F45A2}" srcOrd="1" destOrd="0" presId="urn:microsoft.com/office/officeart/2005/8/layout/vList4"/>
    <dgm:cxn modelId="{D575F267-13B9-4AE4-AA26-68A0D1838583}" type="presParOf" srcId="{A610487B-F011-4065-AAEC-CEC2962D4283}" destId="{F0BB535C-C32B-42C2-8DA8-A36EA681E1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9F18A-E9F4-437E-9E3B-8726D693F07B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CB7D015-0E14-42A6-885C-6D491BC053D1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Волонтерський рух (допомога людям похилого віку, акції)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52EBE54-A71C-4912-A730-A24AF9C37E07}" type="parTrans" cxnId="{2212AEE8-21C1-444C-B058-2E54F61EA8A3}">
      <dgm:prSet/>
      <dgm:spPr/>
      <dgm:t>
        <a:bodyPr/>
        <a:lstStyle/>
        <a:p>
          <a:endParaRPr lang="ru-RU"/>
        </a:p>
      </dgm:t>
    </dgm:pt>
    <dgm:pt modelId="{F54FD27E-9036-4D0C-A989-838F970D8B7C}" type="sibTrans" cxnId="{2212AEE8-21C1-444C-B058-2E54F61EA8A3}">
      <dgm:prSet/>
      <dgm:spPr/>
      <dgm:t>
        <a:bodyPr/>
        <a:lstStyle/>
        <a:p>
          <a:endParaRPr lang="ru-RU"/>
        </a:p>
      </dgm:t>
    </dgm:pt>
    <dgm:pt modelId="{EF18C817-DD9A-4F34-84CB-5340EE99C889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Шефська робота (допомога в організації свят для молодших школярів)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4952AFAF-E090-4F67-84B5-F5E35C3E1595}" type="parTrans" cxnId="{28B2CEFB-FB78-4A6C-9B00-010EDF19F995}">
      <dgm:prSet/>
      <dgm:spPr/>
      <dgm:t>
        <a:bodyPr/>
        <a:lstStyle/>
        <a:p>
          <a:endParaRPr lang="ru-RU"/>
        </a:p>
      </dgm:t>
    </dgm:pt>
    <dgm:pt modelId="{66DB3396-EF12-4E9D-AF6D-EF12ADD938B5}" type="sibTrans" cxnId="{28B2CEFB-FB78-4A6C-9B00-010EDF19F995}">
      <dgm:prSet/>
      <dgm:spPr/>
      <dgm:t>
        <a:bodyPr/>
        <a:lstStyle/>
        <a:p>
          <a:endParaRPr lang="ru-RU"/>
        </a:p>
      </dgm:t>
    </dgm:pt>
    <dgm:pt modelId="{9A40F8C5-4FDA-438E-B452-ACE607CE6F1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Визначення інтересів (</a:t>
          </a:r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участь у предметних олімпіадах, творчих конкурсах, спортивних змаганнях,  </a:t>
          </a:r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відвідування гуртків, секцій)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22250745-4E62-4844-874A-D4A1A772AEB1}" type="parTrans" cxnId="{E5CC7FBE-0C51-47D9-B896-322A7411D03F}">
      <dgm:prSet/>
      <dgm:spPr/>
      <dgm:t>
        <a:bodyPr/>
        <a:lstStyle/>
        <a:p>
          <a:endParaRPr lang="ru-RU"/>
        </a:p>
      </dgm:t>
    </dgm:pt>
    <dgm:pt modelId="{64A49263-8B5A-458C-9941-F5DC4CA47434}" type="sibTrans" cxnId="{E5CC7FBE-0C51-47D9-B896-322A7411D03F}">
      <dgm:prSet/>
      <dgm:spPr/>
      <dgm:t>
        <a:bodyPr/>
        <a:lstStyle/>
        <a:p>
          <a:endParaRPr lang="ru-RU"/>
        </a:p>
      </dgm:t>
    </dgm:pt>
    <dgm:pt modelId="{4CCD89B1-8411-4C2B-A405-C7C89C5356AB}" type="pres">
      <dgm:prSet presAssocID="{EE19F18A-E9F4-437E-9E3B-8726D693F07B}" presName="linear" presStyleCnt="0">
        <dgm:presLayoutVars>
          <dgm:dir/>
          <dgm:resizeHandles val="exact"/>
        </dgm:presLayoutVars>
      </dgm:prSet>
      <dgm:spPr/>
    </dgm:pt>
    <dgm:pt modelId="{91918432-7A4D-4370-BEFE-F1DA1EBE5B4F}" type="pres">
      <dgm:prSet presAssocID="{0CB7D015-0E14-42A6-885C-6D491BC053D1}" presName="comp" presStyleCnt="0"/>
      <dgm:spPr/>
    </dgm:pt>
    <dgm:pt modelId="{5F7D80A6-252B-440F-85E3-37472ED309D0}" type="pres">
      <dgm:prSet presAssocID="{0CB7D015-0E14-42A6-885C-6D491BC053D1}" presName="box" presStyleLbl="node1" presStyleIdx="0" presStyleCnt="3" custScaleX="83271" custLinFactNeighborX="3865" custLinFactNeighborY="6538"/>
      <dgm:spPr/>
      <dgm:t>
        <a:bodyPr/>
        <a:lstStyle/>
        <a:p>
          <a:endParaRPr lang="ru-RU"/>
        </a:p>
      </dgm:t>
    </dgm:pt>
    <dgm:pt modelId="{1DB6FD49-4ED9-44C8-8993-10FCB9280CE3}" type="pres">
      <dgm:prSet presAssocID="{0CB7D015-0E14-42A6-885C-6D491BC053D1}" presName="img" presStyleLbl="fgImgPlace1" presStyleIdx="0" presStyleCnt="3" custScaleX="143766" custScaleY="123085" custLinFactNeighborX="-9662" custLinFactNeighborY="583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55" t="-85373" r="-1255" b="-2627"/>
          </a:stretch>
        </a:blipFill>
      </dgm:spPr>
    </dgm:pt>
    <dgm:pt modelId="{AF21FAC2-4F48-4AD1-A887-01253780625C}" type="pres">
      <dgm:prSet presAssocID="{0CB7D015-0E14-42A6-885C-6D491BC053D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55A93-194B-4D21-9DF0-DDD6B084CF61}" type="pres">
      <dgm:prSet presAssocID="{F54FD27E-9036-4D0C-A989-838F970D8B7C}" presName="spacer" presStyleCnt="0"/>
      <dgm:spPr/>
    </dgm:pt>
    <dgm:pt modelId="{AE12DD67-A2CE-4194-BD12-0C340D39346E}" type="pres">
      <dgm:prSet presAssocID="{EF18C817-DD9A-4F34-84CB-5340EE99C889}" presName="comp" presStyleCnt="0"/>
      <dgm:spPr/>
    </dgm:pt>
    <dgm:pt modelId="{37A02ADA-2A12-44A7-B1B7-C82B1DE30E3A}" type="pres">
      <dgm:prSet presAssocID="{EF18C817-DD9A-4F34-84CB-5340EE99C889}" presName="box" presStyleLbl="node1" presStyleIdx="1" presStyleCnt="3" custScaleX="89837" custLinFactNeighborX="1449"/>
      <dgm:spPr/>
      <dgm:t>
        <a:bodyPr/>
        <a:lstStyle/>
        <a:p>
          <a:endParaRPr lang="ru-RU"/>
        </a:p>
      </dgm:t>
    </dgm:pt>
    <dgm:pt modelId="{788977A3-C576-40E8-91D1-A155964BABD6}" type="pres">
      <dgm:prSet presAssocID="{EF18C817-DD9A-4F34-84CB-5340EE99C889}" presName="img" presStyleLbl="fgImgPlace1" presStyleIdx="1" presStyleCnt="3" custScaleX="145688" custScaleY="12360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15" t="-18316" r="1415" b="-69684"/>
          </a:stretch>
        </a:blipFill>
      </dgm:spPr>
    </dgm:pt>
    <dgm:pt modelId="{A76C8CEC-F8F2-4E35-8E54-6E348F61331B}" type="pres">
      <dgm:prSet presAssocID="{EF18C817-DD9A-4F34-84CB-5340EE99C88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494BB-C96E-40E8-A055-29A84B39FB5A}" type="pres">
      <dgm:prSet presAssocID="{66DB3396-EF12-4E9D-AF6D-EF12ADD938B5}" presName="spacer" presStyleCnt="0"/>
      <dgm:spPr/>
    </dgm:pt>
    <dgm:pt modelId="{52B99BCB-D1E5-4410-80BD-C09879077B71}" type="pres">
      <dgm:prSet presAssocID="{9A40F8C5-4FDA-438E-B452-ACE607CE6F12}" presName="comp" presStyleCnt="0"/>
      <dgm:spPr/>
    </dgm:pt>
    <dgm:pt modelId="{C584F498-B9CA-4A90-BF58-FF9E0FA6F965}" type="pres">
      <dgm:prSet presAssocID="{9A40F8C5-4FDA-438E-B452-ACE607CE6F12}" presName="box" presStyleLbl="node1" presStyleIdx="2" presStyleCnt="3" custScaleX="89068" custLinFactNeighborX="2738" custLinFactNeighborY="3178"/>
      <dgm:spPr/>
      <dgm:t>
        <a:bodyPr/>
        <a:lstStyle/>
        <a:p>
          <a:endParaRPr lang="ru-RU"/>
        </a:p>
      </dgm:t>
    </dgm:pt>
    <dgm:pt modelId="{41725F05-5DAB-48DB-979B-60059FF9BF2F}" type="pres">
      <dgm:prSet presAssocID="{9A40F8C5-4FDA-438E-B452-ACE607CE6F12}" presName="img" presStyleLbl="fgImgPlace1" presStyleIdx="2" presStyleCnt="3" custScaleX="128330" custScaleY="118706" custLinFactNeighborX="-4831" custLinFactNeighborY="1167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5" t="-24153" r="805" b="-63847"/>
          </a:stretch>
        </a:blipFill>
      </dgm:spPr>
    </dgm:pt>
    <dgm:pt modelId="{B3F3A5B1-821D-4D84-8AEB-233D4C2EEAE5}" type="pres">
      <dgm:prSet presAssocID="{9A40F8C5-4FDA-438E-B452-ACE607CE6F1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06F61-484A-4F2E-B363-B84E939C7597}" type="presOf" srcId="{0CB7D015-0E14-42A6-885C-6D491BC053D1}" destId="{AF21FAC2-4F48-4AD1-A887-01253780625C}" srcOrd="1" destOrd="0" presId="urn:microsoft.com/office/officeart/2005/8/layout/vList4"/>
    <dgm:cxn modelId="{C75BDC7B-F644-4F31-B630-017FBEEBEC80}" type="presOf" srcId="{0CB7D015-0E14-42A6-885C-6D491BC053D1}" destId="{5F7D80A6-252B-440F-85E3-37472ED309D0}" srcOrd="0" destOrd="0" presId="urn:microsoft.com/office/officeart/2005/8/layout/vList4"/>
    <dgm:cxn modelId="{65D02089-4C45-4F09-A748-6553A5E1D05A}" type="presOf" srcId="{9A40F8C5-4FDA-438E-B452-ACE607CE6F12}" destId="{B3F3A5B1-821D-4D84-8AEB-233D4C2EEAE5}" srcOrd="1" destOrd="0" presId="urn:microsoft.com/office/officeart/2005/8/layout/vList4"/>
    <dgm:cxn modelId="{28B2CEFB-FB78-4A6C-9B00-010EDF19F995}" srcId="{EE19F18A-E9F4-437E-9E3B-8726D693F07B}" destId="{EF18C817-DD9A-4F34-84CB-5340EE99C889}" srcOrd="1" destOrd="0" parTransId="{4952AFAF-E090-4F67-84B5-F5E35C3E1595}" sibTransId="{66DB3396-EF12-4E9D-AF6D-EF12ADD938B5}"/>
    <dgm:cxn modelId="{E04219B1-77DA-4C58-9CF7-4994CBB8F81F}" type="presOf" srcId="{EE19F18A-E9F4-437E-9E3B-8726D693F07B}" destId="{4CCD89B1-8411-4C2B-A405-C7C89C5356AB}" srcOrd="0" destOrd="0" presId="urn:microsoft.com/office/officeart/2005/8/layout/vList4"/>
    <dgm:cxn modelId="{CF50337F-5DF8-4C7F-A930-1EDA7B287BB0}" type="presOf" srcId="{EF18C817-DD9A-4F34-84CB-5340EE99C889}" destId="{37A02ADA-2A12-44A7-B1B7-C82B1DE30E3A}" srcOrd="0" destOrd="0" presId="urn:microsoft.com/office/officeart/2005/8/layout/vList4"/>
    <dgm:cxn modelId="{2212AEE8-21C1-444C-B058-2E54F61EA8A3}" srcId="{EE19F18A-E9F4-437E-9E3B-8726D693F07B}" destId="{0CB7D015-0E14-42A6-885C-6D491BC053D1}" srcOrd="0" destOrd="0" parTransId="{B52EBE54-A71C-4912-A730-A24AF9C37E07}" sibTransId="{F54FD27E-9036-4D0C-A989-838F970D8B7C}"/>
    <dgm:cxn modelId="{05F68451-4566-48D0-8050-E519DE30AFA6}" type="presOf" srcId="{9A40F8C5-4FDA-438E-B452-ACE607CE6F12}" destId="{C584F498-B9CA-4A90-BF58-FF9E0FA6F965}" srcOrd="0" destOrd="0" presId="urn:microsoft.com/office/officeart/2005/8/layout/vList4"/>
    <dgm:cxn modelId="{E5CC7FBE-0C51-47D9-B896-322A7411D03F}" srcId="{EE19F18A-E9F4-437E-9E3B-8726D693F07B}" destId="{9A40F8C5-4FDA-438E-B452-ACE607CE6F12}" srcOrd="2" destOrd="0" parTransId="{22250745-4E62-4844-874A-D4A1A772AEB1}" sibTransId="{64A49263-8B5A-458C-9941-F5DC4CA47434}"/>
    <dgm:cxn modelId="{32FBEB4D-C746-4989-A169-5D89D0B097F0}" type="presOf" srcId="{EF18C817-DD9A-4F34-84CB-5340EE99C889}" destId="{A76C8CEC-F8F2-4E35-8E54-6E348F61331B}" srcOrd="1" destOrd="0" presId="urn:microsoft.com/office/officeart/2005/8/layout/vList4"/>
    <dgm:cxn modelId="{3CA01CCE-C513-438D-8375-1151D393EC01}" type="presParOf" srcId="{4CCD89B1-8411-4C2B-A405-C7C89C5356AB}" destId="{91918432-7A4D-4370-BEFE-F1DA1EBE5B4F}" srcOrd="0" destOrd="0" presId="urn:microsoft.com/office/officeart/2005/8/layout/vList4"/>
    <dgm:cxn modelId="{6EDA01B1-165D-4718-A0D4-E562FEC0F9FC}" type="presParOf" srcId="{91918432-7A4D-4370-BEFE-F1DA1EBE5B4F}" destId="{5F7D80A6-252B-440F-85E3-37472ED309D0}" srcOrd="0" destOrd="0" presId="urn:microsoft.com/office/officeart/2005/8/layout/vList4"/>
    <dgm:cxn modelId="{60C32C81-6D3F-4A7B-9B39-DD57EDA63500}" type="presParOf" srcId="{91918432-7A4D-4370-BEFE-F1DA1EBE5B4F}" destId="{1DB6FD49-4ED9-44C8-8993-10FCB9280CE3}" srcOrd="1" destOrd="0" presId="urn:microsoft.com/office/officeart/2005/8/layout/vList4"/>
    <dgm:cxn modelId="{A0F226A7-9EB2-48D9-AE52-A3003E0735BB}" type="presParOf" srcId="{91918432-7A4D-4370-BEFE-F1DA1EBE5B4F}" destId="{AF21FAC2-4F48-4AD1-A887-01253780625C}" srcOrd="2" destOrd="0" presId="urn:microsoft.com/office/officeart/2005/8/layout/vList4"/>
    <dgm:cxn modelId="{BE8F3C6E-9ED8-4F4B-978B-CD8D45B80257}" type="presParOf" srcId="{4CCD89B1-8411-4C2B-A405-C7C89C5356AB}" destId="{F6755A93-194B-4D21-9DF0-DDD6B084CF61}" srcOrd="1" destOrd="0" presId="urn:microsoft.com/office/officeart/2005/8/layout/vList4"/>
    <dgm:cxn modelId="{71D51066-06DC-4326-9024-A56C66E12329}" type="presParOf" srcId="{4CCD89B1-8411-4C2B-A405-C7C89C5356AB}" destId="{AE12DD67-A2CE-4194-BD12-0C340D39346E}" srcOrd="2" destOrd="0" presId="urn:microsoft.com/office/officeart/2005/8/layout/vList4"/>
    <dgm:cxn modelId="{752935A6-D835-4EFD-8D11-06707BFC173E}" type="presParOf" srcId="{AE12DD67-A2CE-4194-BD12-0C340D39346E}" destId="{37A02ADA-2A12-44A7-B1B7-C82B1DE30E3A}" srcOrd="0" destOrd="0" presId="urn:microsoft.com/office/officeart/2005/8/layout/vList4"/>
    <dgm:cxn modelId="{C57CABEC-EDCB-4463-8D81-AB438069A468}" type="presParOf" srcId="{AE12DD67-A2CE-4194-BD12-0C340D39346E}" destId="{788977A3-C576-40E8-91D1-A155964BABD6}" srcOrd="1" destOrd="0" presId="urn:microsoft.com/office/officeart/2005/8/layout/vList4"/>
    <dgm:cxn modelId="{1E15B7C3-0307-4B59-A41B-4CF46FE0805D}" type="presParOf" srcId="{AE12DD67-A2CE-4194-BD12-0C340D39346E}" destId="{A76C8CEC-F8F2-4E35-8E54-6E348F61331B}" srcOrd="2" destOrd="0" presId="urn:microsoft.com/office/officeart/2005/8/layout/vList4"/>
    <dgm:cxn modelId="{10F89D39-8182-4BFE-89FD-1F3CD039F831}" type="presParOf" srcId="{4CCD89B1-8411-4C2B-A405-C7C89C5356AB}" destId="{95D494BB-C96E-40E8-A055-29A84B39FB5A}" srcOrd="3" destOrd="0" presId="urn:microsoft.com/office/officeart/2005/8/layout/vList4"/>
    <dgm:cxn modelId="{E61E2509-EB1B-4445-94DF-D90FA6F3BDB7}" type="presParOf" srcId="{4CCD89B1-8411-4C2B-A405-C7C89C5356AB}" destId="{52B99BCB-D1E5-4410-80BD-C09879077B71}" srcOrd="4" destOrd="0" presId="urn:microsoft.com/office/officeart/2005/8/layout/vList4"/>
    <dgm:cxn modelId="{0BBC90C8-253D-4D3C-A1D4-DB099BCB2D42}" type="presParOf" srcId="{52B99BCB-D1E5-4410-80BD-C09879077B71}" destId="{C584F498-B9CA-4A90-BF58-FF9E0FA6F965}" srcOrd="0" destOrd="0" presId="urn:microsoft.com/office/officeart/2005/8/layout/vList4"/>
    <dgm:cxn modelId="{4347C122-7890-434F-B954-15429426988B}" type="presParOf" srcId="{52B99BCB-D1E5-4410-80BD-C09879077B71}" destId="{41725F05-5DAB-48DB-979B-60059FF9BF2F}" srcOrd="1" destOrd="0" presId="urn:microsoft.com/office/officeart/2005/8/layout/vList4"/>
    <dgm:cxn modelId="{519A6DC7-9187-4259-8AE1-94AFC53BE097}" type="presParOf" srcId="{52B99BCB-D1E5-4410-80BD-C09879077B71}" destId="{B3F3A5B1-821D-4D84-8AEB-233D4C2EEA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C90F1-1C41-4273-A808-4F81E616CE25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9F1F2F3-7407-4852-B423-F5B5BA26C60D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Активна участь у роботі учнівського самоврядування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88958202-1AD9-4E3E-8E51-F991E09991C3}" type="parTrans" cxnId="{947C9388-7497-41A6-8A75-9D41694B8F79}">
      <dgm:prSet/>
      <dgm:spPr/>
      <dgm:t>
        <a:bodyPr/>
        <a:lstStyle/>
        <a:p>
          <a:endParaRPr lang="ru-RU"/>
        </a:p>
      </dgm:t>
    </dgm:pt>
    <dgm:pt modelId="{E4922D5F-66CF-4F10-8177-3532F1AC70A8}" type="sibTrans" cxnId="{947C9388-7497-41A6-8A75-9D41694B8F79}">
      <dgm:prSet/>
      <dgm:spPr/>
      <dgm:t>
        <a:bodyPr/>
        <a:lstStyle/>
        <a:p>
          <a:endParaRPr lang="ru-RU"/>
        </a:p>
      </dgm:t>
    </dgm:pt>
    <dgm:pt modelId="{28CA6D8E-2509-4D11-A9E6-1395907FBADE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Формування соціальної </a:t>
          </a:r>
          <a:r>
            <a:rPr lang="uk-UA" dirty="0" err="1" smtClean="0">
              <a:solidFill>
                <a:srgbClr val="002060"/>
              </a:solidFill>
              <a:latin typeface="Book Antiqua" panose="02040602050305030304" pitchFamily="18" charset="0"/>
            </a:rPr>
            <a:t>компетентості</a:t>
          </a:r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 шляхом участі у проектах, акціях, </a:t>
          </a:r>
          <a:r>
            <a:rPr lang="uk-UA" dirty="0" err="1" smtClean="0">
              <a:solidFill>
                <a:srgbClr val="002060"/>
              </a:solidFill>
              <a:latin typeface="Book Antiqua" panose="02040602050305030304" pitchFamily="18" charset="0"/>
            </a:rPr>
            <a:t>флешмобах</a:t>
          </a:r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, тренінгах.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5446A72-E5F8-4B9C-9B66-3D19904389C6}" type="parTrans" cxnId="{DD51CE7E-D6B9-4DAB-9364-144A18C16BCB}">
      <dgm:prSet/>
      <dgm:spPr/>
      <dgm:t>
        <a:bodyPr/>
        <a:lstStyle/>
        <a:p>
          <a:endParaRPr lang="ru-RU"/>
        </a:p>
      </dgm:t>
    </dgm:pt>
    <dgm:pt modelId="{0A188B8E-0D1E-46F8-ABD1-DBCFA0AAB515}" type="sibTrans" cxnId="{DD51CE7E-D6B9-4DAB-9364-144A18C16BCB}">
      <dgm:prSet/>
      <dgm:spPr/>
      <dgm:t>
        <a:bodyPr/>
        <a:lstStyle/>
        <a:p>
          <a:endParaRPr lang="ru-RU"/>
        </a:p>
      </dgm:t>
    </dgm:pt>
    <dgm:pt modelId="{9D9CFDDF-EADE-4199-ABC1-598CB504BDA2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Організація  та проведення різноманітних заходів (виставки, творчі </a:t>
          </a:r>
          <a:r>
            <a:rPr lang="uk-UA" dirty="0" err="1" smtClean="0">
              <a:solidFill>
                <a:srgbClr val="002060"/>
              </a:solidFill>
              <a:latin typeface="Book Antiqua" panose="02040602050305030304" pitchFamily="18" charset="0"/>
            </a:rPr>
            <a:t>конкуси</a:t>
          </a:r>
          <a:r>
            <a:rPr lang="uk-UA" dirty="0" smtClean="0">
              <a:solidFill>
                <a:srgbClr val="002060"/>
              </a:solidFill>
              <a:latin typeface="Book Antiqua" panose="02040602050305030304" pitchFamily="18" charset="0"/>
            </a:rPr>
            <a:t> тощо) 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1325449-4AB4-40A1-A7CD-4D42B6701E9A}" type="parTrans" cxnId="{DE285571-7E27-4C93-AE0B-E548C1426F9C}">
      <dgm:prSet/>
      <dgm:spPr/>
      <dgm:t>
        <a:bodyPr/>
        <a:lstStyle/>
        <a:p>
          <a:endParaRPr lang="ru-RU"/>
        </a:p>
      </dgm:t>
    </dgm:pt>
    <dgm:pt modelId="{7729EB16-C016-4EE8-AF05-052FCBB43073}" type="sibTrans" cxnId="{DE285571-7E27-4C93-AE0B-E548C1426F9C}">
      <dgm:prSet/>
      <dgm:spPr/>
      <dgm:t>
        <a:bodyPr/>
        <a:lstStyle/>
        <a:p>
          <a:endParaRPr lang="ru-RU"/>
        </a:p>
      </dgm:t>
    </dgm:pt>
    <dgm:pt modelId="{39DC2042-9805-451D-8AA0-418662C66B21}" type="pres">
      <dgm:prSet presAssocID="{F57C90F1-1C41-4273-A808-4F81E616CE25}" presName="linear" presStyleCnt="0">
        <dgm:presLayoutVars>
          <dgm:dir/>
          <dgm:resizeHandles val="exact"/>
        </dgm:presLayoutVars>
      </dgm:prSet>
      <dgm:spPr/>
    </dgm:pt>
    <dgm:pt modelId="{F5E72784-7F62-49E3-A492-5D879811AE56}" type="pres">
      <dgm:prSet presAssocID="{D9F1F2F3-7407-4852-B423-F5B5BA26C60D}" presName="comp" presStyleCnt="0"/>
      <dgm:spPr/>
    </dgm:pt>
    <dgm:pt modelId="{942C5DEE-D605-4207-8173-9D13B6E927AE}" type="pres">
      <dgm:prSet presAssocID="{D9F1F2F3-7407-4852-B423-F5B5BA26C60D}" presName="box" presStyleLbl="node1" presStyleIdx="0" presStyleCnt="3" custLinFactNeighborY="-3736"/>
      <dgm:spPr/>
      <dgm:t>
        <a:bodyPr/>
        <a:lstStyle/>
        <a:p>
          <a:endParaRPr lang="ru-RU"/>
        </a:p>
      </dgm:t>
    </dgm:pt>
    <dgm:pt modelId="{D6841998-0AC8-4B7F-9964-FB2FB727CA15}" type="pres">
      <dgm:prSet presAssocID="{D9F1F2F3-7407-4852-B423-F5B5BA26C60D}" presName="img" presStyleLbl="fgImgPlace1" presStyleIdx="0" presStyleCnt="3" custScaleX="12188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42" t="-18316" r="-2642" b="-69684"/>
          </a:stretch>
        </a:blipFill>
      </dgm:spPr>
    </dgm:pt>
    <dgm:pt modelId="{9E46EA83-6C69-4453-8CCD-1E47B27587EE}" type="pres">
      <dgm:prSet presAssocID="{D9F1F2F3-7407-4852-B423-F5B5BA26C60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BF971-CE1B-4F6F-8CB4-79BB407352A9}" type="pres">
      <dgm:prSet presAssocID="{E4922D5F-66CF-4F10-8177-3532F1AC70A8}" presName="spacer" presStyleCnt="0"/>
      <dgm:spPr/>
    </dgm:pt>
    <dgm:pt modelId="{AD9C7DA6-2712-4DAD-8B16-EB5D6E48D28A}" type="pres">
      <dgm:prSet presAssocID="{28CA6D8E-2509-4D11-A9E6-1395907FBADE}" presName="comp" presStyleCnt="0"/>
      <dgm:spPr/>
    </dgm:pt>
    <dgm:pt modelId="{D752501A-4AFF-4927-A6F6-B8B5119A90F0}" type="pres">
      <dgm:prSet presAssocID="{28CA6D8E-2509-4D11-A9E6-1395907FBADE}" presName="box" presStyleLbl="node1" presStyleIdx="1" presStyleCnt="3"/>
      <dgm:spPr/>
      <dgm:t>
        <a:bodyPr/>
        <a:lstStyle/>
        <a:p>
          <a:endParaRPr lang="ru-RU"/>
        </a:p>
      </dgm:t>
    </dgm:pt>
    <dgm:pt modelId="{3E83E080-0E25-47A7-BD43-C8F5BF0D5CEF}" type="pres">
      <dgm:prSet presAssocID="{28CA6D8E-2509-4D11-A9E6-1395907FBAD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66E3D65C-2D6B-4789-8847-67582E16FFDC}" type="pres">
      <dgm:prSet presAssocID="{28CA6D8E-2509-4D11-A9E6-1395907FBAD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2D6CB-64DF-4688-9B34-2530E4317373}" type="pres">
      <dgm:prSet presAssocID="{0A188B8E-0D1E-46F8-ABD1-DBCFA0AAB515}" presName="spacer" presStyleCnt="0"/>
      <dgm:spPr/>
    </dgm:pt>
    <dgm:pt modelId="{37A24F6F-3825-48C8-856C-76FF967D5779}" type="pres">
      <dgm:prSet presAssocID="{9D9CFDDF-EADE-4199-ABC1-598CB504BDA2}" presName="comp" presStyleCnt="0"/>
      <dgm:spPr/>
    </dgm:pt>
    <dgm:pt modelId="{E934B420-6D74-4A05-9552-236C5D99AECA}" type="pres">
      <dgm:prSet presAssocID="{9D9CFDDF-EADE-4199-ABC1-598CB504BDA2}" presName="box" presStyleLbl="node1" presStyleIdx="2" presStyleCnt="3"/>
      <dgm:spPr/>
      <dgm:t>
        <a:bodyPr/>
        <a:lstStyle/>
        <a:p>
          <a:endParaRPr lang="ru-RU"/>
        </a:p>
      </dgm:t>
    </dgm:pt>
    <dgm:pt modelId="{B10490A3-B838-4694-A58D-794731B84853}" type="pres">
      <dgm:prSet presAssocID="{9D9CFDDF-EADE-4199-ABC1-598CB504BDA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D8F0BE9-ECCB-4551-9B68-9ADCE7A6D7C5}" type="pres">
      <dgm:prSet presAssocID="{9D9CFDDF-EADE-4199-ABC1-598CB504BDA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E6125-A8D8-4CCE-B3A4-9E60D02765C0}" type="presOf" srcId="{D9F1F2F3-7407-4852-B423-F5B5BA26C60D}" destId="{9E46EA83-6C69-4453-8CCD-1E47B27587EE}" srcOrd="1" destOrd="0" presId="urn:microsoft.com/office/officeart/2005/8/layout/vList4"/>
    <dgm:cxn modelId="{DE285571-7E27-4C93-AE0B-E548C1426F9C}" srcId="{F57C90F1-1C41-4273-A808-4F81E616CE25}" destId="{9D9CFDDF-EADE-4199-ABC1-598CB504BDA2}" srcOrd="2" destOrd="0" parTransId="{61325449-4AB4-40A1-A7CD-4D42B6701E9A}" sibTransId="{7729EB16-C016-4EE8-AF05-052FCBB43073}"/>
    <dgm:cxn modelId="{B0F02BC2-FD56-4A77-B980-FEEF9388FDC8}" type="presOf" srcId="{28CA6D8E-2509-4D11-A9E6-1395907FBADE}" destId="{66E3D65C-2D6B-4789-8847-67582E16FFDC}" srcOrd="1" destOrd="0" presId="urn:microsoft.com/office/officeart/2005/8/layout/vList4"/>
    <dgm:cxn modelId="{947C9388-7497-41A6-8A75-9D41694B8F79}" srcId="{F57C90F1-1C41-4273-A808-4F81E616CE25}" destId="{D9F1F2F3-7407-4852-B423-F5B5BA26C60D}" srcOrd="0" destOrd="0" parTransId="{88958202-1AD9-4E3E-8E51-F991E09991C3}" sibTransId="{E4922D5F-66CF-4F10-8177-3532F1AC70A8}"/>
    <dgm:cxn modelId="{4E0FD291-7378-4FCE-93B5-7378E0DB618B}" type="presOf" srcId="{28CA6D8E-2509-4D11-A9E6-1395907FBADE}" destId="{D752501A-4AFF-4927-A6F6-B8B5119A90F0}" srcOrd="0" destOrd="0" presId="urn:microsoft.com/office/officeart/2005/8/layout/vList4"/>
    <dgm:cxn modelId="{6F96E7AA-B989-4D96-AC32-6CDBC26CFF91}" type="presOf" srcId="{9D9CFDDF-EADE-4199-ABC1-598CB504BDA2}" destId="{E934B420-6D74-4A05-9552-236C5D99AECA}" srcOrd="0" destOrd="0" presId="urn:microsoft.com/office/officeart/2005/8/layout/vList4"/>
    <dgm:cxn modelId="{4A025DEA-A21C-4175-B774-43CCE386C5B7}" type="presOf" srcId="{D9F1F2F3-7407-4852-B423-F5B5BA26C60D}" destId="{942C5DEE-D605-4207-8173-9D13B6E927AE}" srcOrd="0" destOrd="0" presId="urn:microsoft.com/office/officeart/2005/8/layout/vList4"/>
    <dgm:cxn modelId="{33EB3620-44D9-436A-B3C6-F5D1F3A86C85}" type="presOf" srcId="{9D9CFDDF-EADE-4199-ABC1-598CB504BDA2}" destId="{ED8F0BE9-ECCB-4551-9B68-9ADCE7A6D7C5}" srcOrd="1" destOrd="0" presId="urn:microsoft.com/office/officeart/2005/8/layout/vList4"/>
    <dgm:cxn modelId="{DD51CE7E-D6B9-4DAB-9364-144A18C16BCB}" srcId="{F57C90F1-1C41-4273-A808-4F81E616CE25}" destId="{28CA6D8E-2509-4D11-A9E6-1395907FBADE}" srcOrd="1" destOrd="0" parTransId="{65446A72-E5F8-4B9C-9B66-3D19904389C6}" sibTransId="{0A188B8E-0D1E-46F8-ABD1-DBCFA0AAB515}"/>
    <dgm:cxn modelId="{C9120D0A-3907-45EA-9A85-F25423BD7D24}" type="presOf" srcId="{F57C90F1-1C41-4273-A808-4F81E616CE25}" destId="{39DC2042-9805-451D-8AA0-418662C66B21}" srcOrd="0" destOrd="0" presId="urn:microsoft.com/office/officeart/2005/8/layout/vList4"/>
    <dgm:cxn modelId="{834763C2-5928-4927-BA15-DE23AFA41154}" type="presParOf" srcId="{39DC2042-9805-451D-8AA0-418662C66B21}" destId="{F5E72784-7F62-49E3-A492-5D879811AE56}" srcOrd="0" destOrd="0" presId="urn:microsoft.com/office/officeart/2005/8/layout/vList4"/>
    <dgm:cxn modelId="{94DDBA9F-6470-462D-8C5A-DBD1166F41C6}" type="presParOf" srcId="{F5E72784-7F62-49E3-A492-5D879811AE56}" destId="{942C5DEE-D605-4207-8173-9D13B6E927AE}" srcOrd="0" destOrd="0" presId="urn:microsoft.com/office/officeart/2005/8/layout/vList4"/>
    <dgm:cxn modelId="{1CC31A94-3613-437E-AB18-8F245CC4DB31}" type="presParOf" srcId="{F5E72784-7F62-49E3-A492-5D879811AE56}" destId="{D6841998-0AC8-4B7F-9964-FB2FB727CA15}" srcOrd="1" destOrd="0" presId="urn:microsoft.com/office/officeart/2005/8/layout/vList4"/>
    <dgm:cxn modelId="{17EE2C7B-BA93-455E-BD8C-90C9B9961B3D}" type="presParOf" srcId="{F5E72784-7F62-49E3-A492-5D879811AE56}" destId="{9E46EA83-6C69-4453-8CCD-1E47B27587EE}" srcOrd="2" destOrd="0" presId="urn:microsoft.com/office/officeart/2005/8/layout/vList4"/>
    <dgm:cxn modelId="{AD25D106-8041-425F-A1F7-9767B14FA76E}" type="presParOf" srcId="{39DC2042-9805-451D-8AA0-418662C66B21}" destId="{CB3BF971-CE1B-4F6F-8CB4-79BB407352A9}" srcOrd="1" destOrd="0" presId="urn:microsoft.com/office/officeart/2005/8/layout/vList4"/>
    <dgm:cxn modelId="{F163C8F1-54E4-4E49-9B72-101883807E78}" type="presParOf" srcId="{39DC2042-9805-451D-8AA0-418662C66B21}" destId="{AD9C7DA6-2712-4DAD-8B16-EB5D6E48D28A}" srcOrd="2" destOrd="0" presId="urn:microsoft.com/office/officeart/2005/8/layout/vList4"/>
    <dgm:cxn modelId="{58588F75-1224-42DD-B313-054FF30E6626}" type="presParOf" srcId="{AD9C7DA6-2712-4DAD-8B16-EB5D6E48D28A}" destId="{D752501A-4AFF-4927-A6F6-B8B5119A90F0}" srcOrd="0" destOrd="0" presId="urn:microsoft.com/office/officeart/2005/8/layout/vList4"/>
    <dgm:cxn modelId="{47FAD601-4D81-4648-9C3A-E811BC819EEE}" type="presParOf" srcId="{AD9C7DA6-2712-4DAD-8B16-EB5D6E48D28A}" destId="{3E83E080-0E25-47A7-BD43-C8F5BF0D5CEF}" srcOrd="1" destOrd="0" presId="urn:microsoft.com/office/officeart/2005/8/layout/vList4"/>
    <dgm:cxn modelId="{C9DF01EC-B256-4BC1-8583-04934D767CFC}" type="presParOf" srcId="{AD9C7DA6-2712-4DAD-8B16-EB5D6E48D28A}" destId="{66E3D65C-2D6B-4789-8847-67582E16FFDC}" srcOrd="2" destOrd="0" presId="urn:microsoft.com/office/officeart/2005/8/layout/vList4"/>
    <dgm:cxn modelId="{BA6CAA17-79F8-4CE6-A8BD-2AE7409489F9}" type="presParOf" srcId="{39DC2042-9805-451D-8AA0-418662C66B21}" destId="{3E12D6CB-64DF-4688-9B34-2530E4317373}" srcOrd="3" destOrd="0" presId="urn:microsoft.com/office/officeart/2005/8/layout/vList4"/>
    <dgm:cxn modelId="{BB6B77E9-2C37-4A64-A93A-7ED051D12CCA}" type="presParOf" srcId="{39DC2042-9805-451D-8AA0-418662C66B21}" destId="{37A24F6F-3825-48C8-856C-76FF967D5779}" srcOrd="4" destOrd="0" presId="urn:microsoft.com/office/officeart/2005/8/layout/vList4"/>
    <dgm:cxn modelId="{B664DC65-D8F9-4E40-8767-E288B7CC1DF5}" type="presParOf" srcId="{37A24F6F-3825-48C8-856C-76FF967D5779}" destId="{E934B420-6D74-4A05-9552-236C5D99AECA}" srcOrd="0" destOrd="0" presId="urn:microsoft.com/office/officeart/2005/8/layout/vList4"/>
    <dgm:cxn modelId="{F7054623-99A4-4627-864E-4FB910133BFD}" type="presParOf" srcId="{37A24F6F-3825-48C8-856C-76FF967D5779}" destId="{B10490A3-B838-4694-A58D-794731B84853}" srcOrd="1" destOrd="0" presId="urn:microsoft.com/office/officeart/2005/8/layout/vList4"/>
    <dgm:cxn modelId="{263A1F4F-9FF4-4082-BA6D-B4274F88485D}" type="presParOf" srcId="{37A24F6F-3825-48C8-856C-76FF967D5779}" destId="{ED8F0BE9-ECCB-4551-9B68-9ADCE7A6D7C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9FC09-3F65-42C7-9A91-4BD7B3509128}">
      <dsp:nvSpPr>
        <dsp:cNvPr id="0" name=""/>
        <dsp:cNvSpPr/>
      </dsp:nvSpPr>
      <dsp:spPr>
        <a:xfrm>
          <a:off x="2804670" y="87976"/>
          <a:ext cx="4651969" cy="1854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Робота направлена на </a:t>
          </a:r>
          <a:r>
            <a:rPr lang="ru-RU" sz="1800" kern="120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згуртування</a:t>
          </a:r>
          <a:r>
            <a:rPr lang="ru-RU" sz="18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учнівського</a:t>
          </a:r>
          <a:r>
            <a:rPr lang="ru-RU" sz="18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  </a:t>
          </a:r>
          <a:r>
            <a:rPr lang="ru-RU" sz="1800" kern="120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колективу</a:t>
          </a:r>
          <a:r>
            <a:rPr lang="ru-RU" sz="18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 (КТС, свята)</a:t>
          </a:r>
          <a:endParaRPr lang="ru-RU" sz="18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3813391" y="87976"/>
        <a:ext cx="3643248" cy="1854165"/>
      </dsp:txXfrm>
    </dsp:sp>
    <dsp:sp modelId="{FC4B9B3F-45E8-4706-A52A-7A7BA739114A}">
      <dsp:nvSpPr>
        <dsp:cNvPr id="0" name=""/>
        <dsp:cNvSpPr/>
      </dsp:nvSpPr>
      <dsp:spPr>
        <a:xfrm>
          <a:off x="212497" y="0"/>
          <a:ext cx="3536601" cy="207494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86" t="-33803" r="-2386" b="-72197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7D871-79D0-4163-B848-62F61559EBDB}">
      <dsp:nvSpPr>
        <dsp:cNvPr id="0" name=""/>
        <dsp:cNvSpPr/>
      </dsp:nvSpPr>
      <dsp:spPr>
        <a:xfrm>
          <a:off x="3116731" y="2351799"/>
          <a:ext cx="4186260" cy="1859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Розвиток здібностей шляхом участі в різноманітних позашкільних заходах та відвідування гуртків (концерти, змагання, інтелектуальні ігри)</a:t>
          </a:r>
          <a:endParaRPr lang="ru-RU" sz="18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4024469" y="2351799"/>
        <a:ext cx="3278522" cy="1859835"/>
      </dsp:txXfrm>
    </dsp:sp>
    <dsp:sp modelId="{2C77B596-E8E7-4463-B279-074F195F45A2}">
      <dsp:nvSpPr>
        <dsp:cNvPr id="0" name=""/>
        <dsp:cNvSpPr/>
      </dsp:nvSpPr>
      <dsp:spPr>
        <a:xfrm>
          <a:off x="76861" y="2213530"/>
          <a:ext cx="3744195" cy="213780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70" t="-14567" r="-670" b="-75433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D80A6-252B-440F-85E3-37472ED309D0}">
      <dsp:nvSpPr>
        <dsp:cNvPr id="0" name=""/>
        <dsp:cNvSpPr/>
      </dsp:nvSpPr>
      <dsp:spPr>
        <a:xfrm>
          <a:off x="1319366" y="88903"/>
          <a:ext cx="6567333" cy="1359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Волонтерський рух (допомога людям похилого віку, акції)</a:t>
          </a:r>
          <a:endParaRPr lang="ru-RU" sz="21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2746064" y="88903"/>
        <a:ext cx="5140635" cy="1359793"/>
      </dsp:txXfrm>
    </dsp:sp>
    <dsp:sp modelId="{1DB6FD49-4ED9-44C8-8993-10FCB9280CE3}">
      <dsp:nvSpPr>
        <dsp:cNvPr id="0" name=""/>
        <dsp:cNvSpPr/>
      </dsp:nvSpPr>
      <dsp:spPr>
        <a:xfrm>
          <a:off x="72843" y="73912"/>
          <a:ext cx="2267678" cy="133896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55" t="-85373" r="-1255" b="-2627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2ADA-2A12-44A7-B1B7-C82B1DE30E3A}">
      <dsp:nvSpPr>
        <dsp:cNvPr id="0" name=""/>
        <dsp:cNvSpPr/>
      </dsp:nvSpPr>
      <dsp:spPr>
        <a:xfrm>
          <a:off x="801525" y="1495772"/>
          <a:ext cx="7085174" cy="1359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Шефська робота (допомога в організації свят для молодших школярів)</a:t>
          </a:r>
          <a:endParaRPr lang="ru-RU" sz="21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2340719" y="1495772"/>
        <a:ext cx="5545980" cy="1359793"/>
      </dsp:txXfrm>
    </dsp:sp>
    <dsp:sp modelId="{788977A3-C576-40E8-91D1-A155964BABD6}">
      <dsp:nvSpPr>
        <dsp:cNvPr id="0" name=""/>
        <dsp:cNvSpPr/>
      </dsp:nvSpPr>
      <dsp:spPr>
        <a:xfrm>
          <a:off x="88207" y="1503360"/>
          <a:ext cx="2297995" cy="134461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15" t="-18316" r="1415" b="-69684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F498-B9CA-4A90-BF58-FF9E0FA6F965}">
      <dsp:nvSpPr>
        <dsp:cNvPr id="0" name=""/>
        <dsp:cNvSpPr/>
      </dsp:nvSpPr>
      <dsp:spPr>
        <a:xfrm>
          <a:off x="862174" y="2991544"/>
          <a:ext cx="7024525" cy="1359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Визначення інтересів (</a:t>
          </a:r>
          <a:r>
            <a:rPr lang="uk-UA" sz="21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участь у предметних олімпіадах, творчих конкурсах, спортивних змаганнях,  </a:t>
          </a:r>
          <a:r>
            <a:rPr lang="uk-UA" sz="21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відвідування гуртків, секцій)</a:t>
          </a:r>
          <a:endParaRPr lang="ru-RU" sz="21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2388193" y="2991544"/>
        <a:ext cx="5498506" cy="1359793"/>
      </dsp:txXfrm>
    </dsp:sp>
    <dsp:sp modelId="{41725F05-5DAB-48DB-979B-60059FF9BF2F}">
      <dsp:nvSpPr>
        <dsp:cNvPr id="0" name=""/>
        <dsp:cNvSpPr/>
      </dsp:nvSpPr>
      <dsp:spPr>
        <a:xfrm>
          <a:off x="95616" y="3038474"/>
          <a:ext cx="2024200" cy="129132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5" t="-24153" r="805" b="-63847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C5DEE-D605-4207-8173-9D13B6E927AE}">
      <dsp:nvSpPr>
        <dsp:cNvPr id="0" name=""/>
        <dsp:cNvSpPr/>
      </dsp:nvSpPr>
      <dsp:spPr>
        <a:xfrm>
          <a:off x="18326" y="0"/>
          <a:ext cx="7886700" cy="1359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Активна участь у роботі учнівського самоврядування</a:t>
          </a:r>
          <a:endParaRPr lang="ru-RU" sz="25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1731645" y="0"/>
        <a:ext cx="6173380" cy="1359793"/>
      </dsp:txXfrm>
    </dsp:sp>
    <dsp:sp modelId="{D6841998-0AC8-4B7F-9964-FB2FB727CA15}">
      <dsp:nvSpPr>
        <dsp:cNvPr id="0" name=""/>
        <dsp:cNvSpPr/>
      </dsp:nvSpPr>
      <dsp:spPr>
        <a:xfrm>
          <a:off x="-18326" y="135979"/>
          <a:ext cx="1922603" cy="10878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42" t="-18316" r="-2642" b="-69684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2501A-4AFF-4927-A6F6-B8B5119A90F0}">
      <dsp:nvSpPr>
        <dsp:cNvPr id="0" name=""/>
        <dsp:cNvSpPr/>
      </dsp:nvSpPr>
      <dsp:spPr>
        <a:xfrm>
          <a:off x="0" y="1495772"/>
          <a:ext cx="7886700" cy="1359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Формування соціальної </a:t>
          </a:r>
          <a:r>
            <a:rPr lang="uk-UA" sz="2500" kern="120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компетентості</a:t>
          </a:r>
          <a:r>
            <a:rPr lang="uk-UA" sz="25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 шляхом участі у проектах, акціях, </a:t>
          </a:r>
          <a:r>
            <a:rPr lang="uk-UA" sz="2500" kern="120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флешмобах</a:t>
          </a:r>
          <a:r>
            <a:rPr lang="uk-UA" sz="25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, тренінгах.</a:t>
          </a:r>
          <a:endParaRPr lang="ru-RU" sz="25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1713319" y="1495772"/>
        <a:ext cx="6173380" cy="1359793"/>
      </dsp:txXfrm>
    </dsp:sp>
    <dsp:sp modelId="{3E83E080-0E25-47A7-BD43-C8F5BF0D5CEF}">
      <dsp:nvSpPr>
        <dsp:cNvPr id="0" name=""/>
        <dsp:cNvSpPr/>
      </dsp:nvSpPr>
      <dsp:spPr>
        <a:xfrm>
          <a:off x="135979" y="1631751"/>
          <a:ext cx="157734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4B420-6D74-4A05-9552-236C5D99AECA}">
      <dsp:nvSpPr>
        <dsp:cNvPr id="0" name=""/>
        <dsp:cNvSpPr/>
      </dsp:nvSpPr>
      <dsp:spPr>
        <a:xfrm>
          <a:off x="0" y="2991544"/>
          <a:ext cx="7886700" cy="1359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Організація  та проведення різноманітних заходів (виставки, творчі </a:t>
          </a:r>
          <a:r>
            <a:rPr lang="uk-UA" sz="2500" kern="120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конкуси</a:t>
          </a:r>
          <a:r>
            <a:rPr lang="uk-UA" sz="25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 тощо) </a:t>
          </a:r>
          <a:endParaRPr lang="ru-RU" sz="25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1713319" y="2991544"/>
        <a:ext cx="6173380" cy="1359793"/>
      </dsp:txXfrm>
    </dsp:sp>
    <dsp:sp modelId="{B10490A3-B838-4694-A58D-794731B84853}">
      <dsp:nvSpPr>
        <dsp:cNvPr id="0" name=""/>
        <dsp:cNvSpPr/>
      </dsp:nvSpPr>
      <dsp:spPr>
        <a:xfrm>
          <a:off x="135979" y="3127524"/>
          <a:ext cx="157734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5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08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31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84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7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17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54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76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91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346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215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746E-86E6-49EE-9345-0B526A061533}" type="datetimeFigureOut">
              <a:rPr lang="uk-UA" smtClean="0"/>
              <a:t>02.11.2015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B015F-0511-4B86-827A-FBC8FF4CF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277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7623" y="78836"/>
            <a:ext cx="7499350" cy="1325563"/>
          </a:xfrm>
        </p:spPr>
        <p:txBody>
          <a:bodyPr/>
          <a:lstStyle/>
          <a:p>
            <a:pPr lvl="0"/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Лоскутова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Олександра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Леонідівна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8" y="1195229"/>
            <a:ext cx="3607027" cy="520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39771" y="1607599"/>
            <a:ext cx="444137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Місце роботи: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Есхарівська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загальноосвітня школа 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І-ІІІ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ступенів Чугуївської районної ради Харківської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області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Стаж </a:t>
            </a:r>
            <a:r>
              <a:rPr lang="uk-UA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роботи: </a:t>
            </a:r>
            <a:endParaRPr lang="uk-UA" sz="2000" b="1" u="sng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педагогічний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12 років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тому числі класним керівником- 7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років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Кваліфікаційна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категорія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ІІ.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68607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КРОК 3 . 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учнем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індивідуально-особистісних технологій життєтворчості (самореалізація, самовдосконалення, самоствердження)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522672"/>
              </p:ext>
            </p:extLst>
          </p:nvPr>
        </p:nvGraphicFramePr>
        <p:xfrm>
          <a:off x="717550" y="20542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1733" y="225709"/>
            <a:ext cx="2564493" cy="796017"/>
          </a:xfrm>
        </p:spPr>
        <p:txBody>
          <a:bodyPr>
            <a:normAutofit/>
          </a:bodyPr>
          <a:lstStyle/>
          <a:p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098" name="Picture 2" descr="C:\Users\User\Documents\ФОТО ШКОЛА 2014\выпуск\IMG_25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r="33776" b="60257"/>
          <a:stretch/>
        </p:blipFill>
        <p:spPr bwMode="auto">
          <a:xfrm>
            <a:off x="1820147" y="225709"/>
            <a:ext cx="1816272" cy="2348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ФОТО ШКОЛА 2014\выпуск\IMG_2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09" y="153340"/>
            <a:ext cx="1668163" cy="2502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ФОТО ШКОЛА 2014\выпуск\IMG_25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 r="31959" b="50000"/>
          <a:stretch/>
        </p:blipFill>
        <p:spPr bwMode="auto">
          <a:xfrm>
            <a:off x="7350324" y="2655387"/>
            <a:ext cx="1721224" cy="2633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cuments\ФОТО ШКОЛА 2014\выпуск\IMG_25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21153" r="21182" b="25427"/>
          <a:stretch/>
        </p:blipFill>
        <p:spPr bwMode="auto">
          <a:xfrm>
            <a:off x="1820147" y="3430494"/>
            <a:ext cx="1553030" cy="2490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cuments\ФОТО ШКОЛА 2014\выпуск\IMG_25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t="5360" r="11019" b="26240"/>
          <a:stretch/>
        </p:blipFill>
        <p:spPr bwMode="auto">
          <a:xfrm>
            <a:off x="5477164" y="2763009"/>
            <a:ext cx="1553031" cy="2526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ocuments\ФОТО ШКОЛА 2014\выпуск\IMG_337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21465" r="7168" b="33185"/>
          <a:stretch/>
        </p:blipFill>
        <p:spPr bwMode="auto">
          <a:xfrm>
            <a:off x="3757040" y="3713887"/>
            <a:ext cx="1510749" cy="296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ocuments\ФОТО ШКОЛА 2014\выпуск\IMG_329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6" r="8566" b="27090"/>
          <a:stretch/>
        </p:blipFill>
        <p:spPr bwMode="auto">
          <a:xfrm>
            <a:off x="3757040" y="884960"/>
            <a:ext cx="1630202" cy="257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:\Для ролика\конец 2\AVOn2iFRUyQ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7347" r="32559" b="50980"/>
          <a:stretch/>
        </p:blipFill>
        <p:spPr bwMode="auto">
          <a:xfrm>
            <a:off x="327139" y="2075837"/>
            <a:ext cx="1493008" cy="2673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92412" y="2255611"/>
            <a:ext cx="1671742" cy="77819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Толстокора</a:t>
            </a:r>
            <a:r>
              <a:rPr lang="uk-UA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Аліна, 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медалістка </a:t>
            </a:r>
            <a:r>
              <a:rPr lang="uk-UA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багаторазовий переможець 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етапу олімпіад.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819030" y="1968025"/>
            <a:ext cx="1671742" cy="77819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Солопова</a:t>
            </a:r>
            <a:r>
              <a:rPr lang="uk-UA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настасія, </a:t>
            </a:r>
            <a:r>
              <a:rPr lang="uk-UA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багаторазовий 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призер  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 конкурсів.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37772" y="4286441"/>
            <a:ext cx="1671742" cy="77819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Падалка Валерій, </a:t>
            </a:r>
            <a:r>
              <a:rPr lang="uk-UA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багаторазовий 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районних спортивних змагань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564154" y="6022038"/>
            <a:ext cx="1823088" cy="77819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Кошлич</a:t>
            </a:r>
            <a:r>
              <a:rPr lang="uk-UA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Петро, </a:t>
            </a:r>
          </a:p>
          <a:p>
            <a:pPr algn="ctr"/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дитиниа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особливими освітніми потребами, що є повністю соціалізованим.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7263667" y="4736003"/>
            <a:ext cx="1807881" cy="77819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Дерев'янко Данило, 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КМС з військово-спортивних </a:t>
            </a:r>
            <a:r>
              <a:rPr lang="uk-UA" sz="10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багатоборств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кращий спортсмен школи.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760791" y="5632938"/>
            <a:ext cx="1671742" cy="77819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Кащавцева</a:t>
            </a:r>
            <a:r>
              <a:rPr lang="uk-UA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Аліна, 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 внутрішніх справ учнівського самоврядування  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195337" y="5108521"/>
            <a:ext cx="2116684" cy="77819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Солодун Анастасія,  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призерка районного етапу олімпіади з психології та педагогіки, активна учасниця волонтерського руху.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3676543" y="3066758"/>
            <a:ext cx="1671742" cy="77819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Стремоухова</a:t>
            </a:r>
            <a:r>
              <a:rPr lang="uk-UA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Лілія, </a:t>
            </a:r>
            <a:r>
              <a:rPr lang="uk-UA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переможець районного етапу  конкурсу ораторів.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650" y="219984"/>
            <a:ext cx="2419350" cy="781503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 descr="F:\Для ролика\конец 2\UJ6GSiT6l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49" y="2482317"/>
            <a:ext cx="5553134" cy="3700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3674" y="1004989"/>
            <a:ext cx="7813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 не </a:t>
            </a:r>
            <a:r>
              <a:rPr lang="uk-UA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тільки вчу дітей, але і сама вчуся у них. </a:t>
            </a:r>
            <a:r>
              <a:rPr lang="uk-UA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Вчуся бути позитивною  і активною. Результатом цього є  моя участь у Всеукраїнському  конкурсі «Класний керівник </a:t>
            </a:r>
            <a:r>
              <a:rPr lang="uk-UA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року-2015». </a:t>
            </a:r>
            <a:r>
              <a:rPr lang="uk-UA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Ось така роль моїх вихованців у моєму особистому та професійному становленні.</a:t>
            </a:r>
            <a:endParaRPr lang="ru-RU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258428" y="325580"/>
            <a:ext cx="4336335" cy="821049"/>
          </a:xfrm>
        </p:spPr>
        <p:txBody>
          <a:bodyPr/>
          <a:lstStyle/>
          <a:p>
            <a:pPr lvl="0"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Тема досвіду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913" y="1377407"/>
            <a:ext cx="8222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Всебічний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розвиток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особистості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основі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формування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ключових</a:t>
            </a:r>
            <a:r>
              <a:rPr lang="ru-RU" sz="28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життєвих</a:t>
            </a:r>
            <a:r>
              <a:rPr lang="ru-RU" sz="28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компетентностей та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соціальної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активності</a:t>
            </a:r>
            <a:r>
              <a:rPr lang="ru-RU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учнів</a:t>
            </a:r>
            <a:endParaRPr lang="ru-RU" sz="28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61" y="3193289"/>
            <a:ext cx="4124922" cy="2749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3107" y="1284904"/>
            <a:ext cx="7542893" cy="1280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«Щоб вести дітей за собою, потрібно рухатись самому, не зупиняючись»</a:t>
            </a:r>
            <a:endParaRPr lang="uk-UA" sz="3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56" y="2895566"/>
            <a:ext cx="4728029" cy="3191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52058" y="490415"/>
            <a:ext cx="4140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Педагогічне  кредо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778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51619"/>
            <a:ext cx="7886700" cy="66278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1143" y="931863"/>
            <a:ext cx="5196114" cy="589188"/>
          </a:xfrm>
        </p:spPr>
        <p:txBody>
          <a:bodyPr>
            <a:noAutofit/>
          </a:bodyPr>
          <a:lstStyle/>
          <a:p>
            <a:r>
              <a:rPr lang="uk-UA" sz="240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Вимоги до сучасної  особистості:</a:t>
            </a:r>
            <a:endParaRPr lang="uk-UA" sz="240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13174" r="13608"/>
          <a:stretch/>
        </p:blipFill>
        <p:spPr bwMode="auto">
          <a:xfrm>
            <a:off x="362858" y="1944915"/>
            <a:ext cx="4004039" cy="262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4115" y="5361781"/>
            <a:ext cx="7533821" cy="495981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Важливу</a:t>
            </a:r>
            <a:r>
              <a:rPr lang="ru-RU" sz="240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роль у </a:t>
            </a:r>
            <a:r>
              <a:rPr lang="ru-RU" sz="240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формуванні</a:t>
            </a:r>
            <a:r>
              <a:rPr lang="ru-RU" sz="240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цих</a:t>
            </a:r>
            <a:r>
              <a:rPr lang="ru-RU" sz="240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особистісних</a:t>
            </a:r>
            <a:r>
              <a:rPr lang="ru-RU" sz="240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якостей</a:t>
            </a:r>
            <a:r>
              <a:rPr lang="ru-RU" sz="240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відіграє</a:t>
            </a:r>
            <a:r>
              <a:rPr lang="ru-RU" sz="240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школа </a:t>
            </a:r>
            <a:r>
              <a:rPr lang="ru-RU" sz="240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.</a:t>
            </a:r>
            <a:endParaRPr lang="uk-UA" sz="240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4601026" y="1582058"/>
            <a:ext cx="4296229" cy="68217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</a:t>
            </a:r>
            <a:r>
              <a:rPr lang="ru-RU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високий</a:t>
            </a:r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рівень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національної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загальнолюдської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культури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algn="ctr"/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4601025" y="2416628"/>
            <a:ext cx="4296229" cy="56605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активна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життєва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позиція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algn="ctr"/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4470399" y="3098800"/>
            <a:ext cx="4426851" cy="79102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</a:t>
            </a:r>
            <a:r>
              <a:rPr lang="ru-RU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вміння</a:t>
            </a:r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критично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мислити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аналізувати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планувати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діяти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;</a:t>
            </a:r>
          </a:p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4470399" y="4100286"/>
            <a:ext cx="4426858" cy="68942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</a:t>
            </a:r>
            <a:r>
              <a:rPr lang="ru-RU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вміння</a:t>
            </a:r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розвиватися</a:t>
            </a:r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та </a:t>
            </a:r>
            <a:r>
              <a:rPr lang="ru-RU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</a:t>
            </a:r>
            <a:r>
              <a:rPr lang="ru-RU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вдосконалюватися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3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723445"/>
          </a:xfrm>
        </p:spPr>
        <p:txBody>
          <a:bodyPr/>
          <a:lstStyle/>
          <a:p>
            <a:pPr algn="ctr"/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Наукові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концепції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теорії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5257" y="5164592"/>
            <a:ext cx="4818743" cy="568551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Григорій</a:t>
            </a:r>
            <a:r>
              <a:rPr lang="ru-RU" sz="240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Силович</a:t>
            </a:r>
            <a:r>
              <a:rPr lang="ru-RU" sz="240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Костюк,  </a:t>
            </a:r>
          </a:p>
          <a:p>
            <a:pPr algn="ctr"/>
            <a:r>
              <a:rPr lang="ru-RU" sz="2400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український</a:t>
            </a:r>
            <a:r>
              <a:rPr lang="ru-RU" sz="240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психолог</a:t>
            </a:r>
            <a:endParaRPr lang="ru-RU" sz="240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2022" y="1126219"/>
            <a:ext cx="2937163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>
            <a:off x="435429" y="1364343"/>
            <a:ext cx="4557485" cy="4368800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Виховувати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означає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проектувати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поступове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ставлення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якостей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особистості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керувати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здійсненням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накреслених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проектів</a:t>
            </a:r>
            <a:r>
              <a:rPr lang="ru-RU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3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4993" y="118384"/>
            <a:ext cx="1316264" cy="926645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Ідея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64" y="1686058"/>
            <a:ext cx="7945511" cy="453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400" y="795609"/>
            <a:ext cx="786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Набуття</a:t>
            </a: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учнями</a:t>
            </a: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соціальних</a:t>
            </a: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компетентенцій</a:t>
            </a: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– базису  </a:t>
            </a:r>
            <a:r>
              <a:rPr lang="ru-RU" sz="2400" b="1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успішної</a:t>
            </a: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особистості</a:t>
            </a:r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Book Antiqua" panose="02040602050305030304" pitchFamily="18" charset="0"/>
              </a:rPr>
              <a:t>.</a:t>
            </a:r>
            <a:endParaRPr lang="ru-RU" sz="2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8124" y="4658119"/>
            <a:ext cx="3945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постійно</a:t>
            </a:r>
            <a:r>
              <a:rPr lang="ru-RU" sz="1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розвивається</a:t>
            </a:r>
            <a:r>
              <a:rPr lang="ru-RU" sz="1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та </a:t>
            </a:r>
            <a:r>
              <a:rPr lang="ru-RU" sz="1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вдосконалюється</a:t>
            </a:r>
            <a:endParaRPr lang="ru-RU" sz="1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1953" y="4073344"/>
            <a:ext cx="349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повноцінно</a:t>
            </a:r>
            <a:r>
              <a:rPr lang="ru-RU" sz="1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живе</a:t>
            </a:r>
            <a:r>
              <a:rPr lang="ru-RU" sz="1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1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новому демократичному </a:t>
            </a:r>
            <a:r>
              <a:rPr lang="ru-RU" sz="1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суспільстві</a:t>
            </a:r>
            <a:r>
              <a:rPr lang="ru-RU" sz="1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26925" y="3488569"/>
            <a:ext cx="3270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є максимально </a:t>
            </a:r>
            <a:r>
              <a:rPr lang="ru-RU" sz="1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корисною</a:t>
            </a:r>
            <a:r>
              <a:rPr lang="ru-RU" sz="1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цьому</a:t>
            </a:r>
            <a:r>
              <a:rPr lang="ru-RU" sz="1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суспільству</a:t>
            </a:r>
            <a:endParaRPr lang="ru-RU" sz="1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1036291"/>
            <a:ext cx="8984285" cy="5345037"/>
            <a:chOff x="258060" y="606283"/>
            <a:chExt cx="8726225" cy="534503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58060" y="606283"/>
              <a:ext cx="8726225" cy="5345037"/>
              <a:chOff x="258060" y="606283"/>
              <a:chExt cx="8726225" cy="5345037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258060" y="606283"/>
                <a:ext cx="6768752" cy="528539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2555776" y="606283"/>
                <a:ext cx="6428509" cy="528539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1763687" y="692696"/>
                <a:ext cx="5722313" cy="5040560"/>
              </a:xfrm>
              <a:prstGeom prst="ellipse">
                <a:avLst/>
              </a:prstGeom>
              <a:solidFill>
                <a:srgbClr val="2BC60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2555776" y="727100"/>
                <a:ext cx="4104456" cy="4104456"/>
              </a:xfrm>
              <a:prstGeom prst="triangle">
                <a:avLst>
                  <a:gd name="adj" fmla="val 4957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 rot="16456281">
                <a:off x="267938" y="2100855"/>
                <a:ext cx="4216859" cy="222424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uk-UA" sz="5400" dirty="0" smtClean="0">
                    <a:solidFill>
                      <a:srgbClr val="00B0F0"/>
                    </a:solidFill>
                    <a:latin typeface="Georgia" panose="02040502050405020303" pitchFamily="18" charset="0"/>
                  </a:rPr>
                  <a:t>Навчальний</a:t>
                </a:r>
                <a:r>
                  <a:rPr lang="uk-UA" sz="5400" dirty="0" smtClean="0">
                    <a:latin typeface="Georgia" panose="02040502050405020303" pitchFamily="18" charset="0"/>
                  </a:rPr>
                  <a:t> </a:t>
                </a:r>
                <a:r>
                  <a:rPr lang="uk-UA" sz="5400" dirty="0" smtClean="0">
                    <a:solidFill>
                      <a:srgbClr val="00B0F0"/>
                    </a:solidFill>
                    <a:latin typeface="Georgia" panose="02040502050405020303" pitchFamily="18" charset="0"/>
                  </a:rPr>
                  <a:t>заклад</a:t>
                </a:r>
                <a:endParaRPr lang="ru-RU" sz="5400" dirty="0">
                  <a:solidFill>
                    <a:srgbClr val="00B0F0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6435254">
                <a:off x="4761072" y="2730769"/>
                <a:ext cx="4216859" cy="222424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uk-UA" sz="8800" dirty="0" smtClean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Сім</a:t>
                </a:r>
                <a:r>
                  <a:rPr lang="en-US" sz="8800" dirty="0" smtClean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`</a:t>
                </a:r>
                <a:r>
                  <a:rPr lang="uk-UA" sz="8800" dirty="0" smtClean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я</a:t>
                </a:r>
                <a:endParaRPr lang="ru-RU" sz="8800" dirty="0">
                  <a:solidFill>
                    <a:srgbClr val="FFFF00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907704" y="1844824"/>
              <a:ext cx="187220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uk-UA" sz="1400" b="1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Методи: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Спостереження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Опитування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Анкетування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Віртуальні</a:t>
              </a:r>
            </a:p>
            <a:p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екскурсії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Свята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Вікторини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Конкурси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Змагання</a:t>
              </a:r>
              <a:endPara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43251" y="1655943"/>
              <a:ext cx="194274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uk-UA" sz="14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uk-UA" sz="1400" b="1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орми :</a:t>
              </a:r>
            </a:p>
            <a:p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Тренінг </a:t>
              </a:r>
            </a:p>
            <a:p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Акція</a:t>
              </a:r>
            </a:p>
            <a:p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КТС</a:t>
              </a:r>
            </a:p>
            <a:p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  Свято-презентація</a:t>
              </a:r>
            </a:p>
            <a:p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 Анкета думок</a:t>
              </a:r>
            </a:p>
            <a:p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- Брифінг</a:t>
              </a:r>
            </a:p>
            <a:p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-Учнівське       </a:t>
              </a:r>
            </a:p>
            <a:p>
              <a:r>
                <a:rPr lang="uk-UA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самоврядування</a:t>
              </a:r>
            </a:p>
            <a:p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-</a:t>
              </a:r>
              <a:r>
                <a:rPr lang="uk-UA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Кейсметод</a:t>
              </a:r>
              <a:r>
                <a:rPr lang="uk-UA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25213"/>
              </p:ext>
            </p:extLst>
          </p:nvPr>
        </p:nvGraphicFramePr>
        <p:xfrm>
          <a:off x="2771800" y="4785836"/>
          <a:ext cx="3672408" cy="297180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Самоусвідомлення</a:t>
                      </a:r>
                      <a:endParaRPr lang="ru-RU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8726"/>
              </p:ext>
            </p:extLst>
          </p:nvPr>
        </p:nvGraphicFramePr>
        <p:xfrm>
          <a:off x="3004663" y="4324074"/>
          <a:ext cx="3240360" cy="360040"/>
        </p:xfrm>
        <a:graphic>
          <a:graphicData uri="http://schemas.openxmlformats.org/drawingml/2006/table">
            <a:tbl>
              <a:tblPr/>
              <a:tblGrid>
                <a:gridCol w="324036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6600"/>
                          </a:solidFill>
                          <a:latin typeface="Georgia" panose="02040502050405020303" pitchFamily="18" charset="0"/>
                        </a:rPr>
                        <a:t>Самоповага</a:t>
                      </a:r>
                      <a:endParaRPr lang="ru-RU" b="1" dirty="0">
                        <a:solidFill>
                          <a:srgbClr val="FF66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11006"/>
              </p:ext>
            </p:extLst>
          </p:nvPr>
        </p:nvGraphicFramePr>
        <p:xfrm>
          <a:off x="3148679" y="3948450"/>
          <a:ext cx="2952328" cy="297180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Самопізнання</a:t>
                      </a:r>
                      <a:endParaRPr lang="ru-RU" b="1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157"/>
              </p:ext>
            </p:extLst>
          </p:nvPr>
        </p:nvGraphicFramePr>
        <p:xfrm>
          <a:off x="3328699" y="3622626"/>
          <a:ext cx="2592288" cy="297180"/>
        </p:xfrm>
        <a:graphic>
          <a:graphicData uri="http://schemas.openxmlformats.org/drawingml/2006/table">
            <a:tbl>
              <a:tblPr/>
              <a:tblGrid>
                <a:gridCol w="25922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46004"/>
                          </a:solidFill>
                          <a:latin typeface="Georgia" panose="02040502050405020303" pitchFamily="18" charset="0"/>
                        </a:rPr>
                        <a:t>Самовизначення</a:t>
                      </a:r>
                      <a:endParaRPr lang="ru-RU" b="1" dirty="0">
                        <a:solidFill>
                          <a:srgbClr val="046004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640072"/>
              </p:ext>
            </p:extLst>
          </p:nvPr>
        </p:nvGraphicFramePr>
        <p:xfrm>
          <a:off x="3491880" y="3137106"/>
          <a:ext cx="2278150" cy="469651"/>
        </p:xfrm>
        <a:graphic>
          <a:graphicData uri="http://schemas.openxmlformats.org/drawingml/2006/table">
            <a:tbl>
              <a:tblPr/>
              <a:tblGrid>
                <a:gridCol w="2278150"/>
              </a:tblGrid>
              <a:tr h="46965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B0F0"/>
                          </a:solidFill>
                          <a:latin typeface="Georgia" panose="02040502050405020303" pitchFamily="18" charset="0"/>
                        </a:rPr>
                        <a:t>Самореалізація</a:t>
                      </a:r>
                      <a:endParaRPr lang="ru-RU" b="1" dirty="0">
                        <a:solidFill>
                          <a:srgbClr val="00B0F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01902"/>
              </p:ext>
            </p:extLst>
          </p:nvPr>
        </p:nvGraphicFramePr>
        <p:xfrm>
          <a:off x="3642561" y="2798646"/>
          <a:ext cx="2012954" cy="396043"/>
        </p:xfrm>
        <a:graphic>
          <a:graphicData uri="http://schemas.openxmlformats.org/drawingml/2006/table">
            <a:tbl>
              <a:tblPr/>
              <a:tblGrid>
                <a:gridCol w="2012954"/>
              </a:tblGrid>
              <a:tr h="39604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Самовдосконалення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88366"/>
              </p:ext>
            </p:extLst>
          </p:nvPr>
        </p:nvGraphicFramePr>
        <p:xfrm>
          <a:off x="3789346" y="2499835"/>
          <a:ext cx="1639390" cy="396043"/>
        </p:xfrm>
        <a:graphic>
          <a:graphicData uri="http://schemas.openxmlformats.org/drawingml/2006/table">
            <a:tbl>
              <a:tblPr/>
              <a:tblGrid>
                <a:gridCol w="1639390"/>
              </a:tblGrid>
              <a:tr h="396043"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solidFill>
                            <a:srgbClr val="6600CC"/>
                          </a:solidFill>
                          <a:latin typeface="Georgia" panose="02040502050405020303" pitchFamily="18" charset="0"/>
                        </a:rPr>
                        <a:t>Самоствердження</a:t>
                      </a:r>
                      <a:r>
                        <a:rPr lang="uk-UA" sz="1400" b="1" baseline="0" dirty="0" smtClean="0">
                          <a:solidFill>
                            <a:srgbClr val="6600CC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21874"/>
              </p:ext>
            </p:extLst>
          </p:nvPr>
        </p:nvGraphicFramePr>
        <p:xfrm>
          <a:off x="3743908" y="1953284"/>
          <a:ext cx="1728192" cy="297180"/>
        </p:xfrm>
        <a:graphic>
          <a:graphicData uri="http://schemas.openxmlformats.org/drawingml/2006/table">
            <a:tbl>
              <a:tblPr/>
              <a:tblGrid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FF00"/>
                          </a:solidFill>
                        </a:rPr>
                        <a:t>ОСОБИСТІСТЬ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1046" y="331483"/>
            <a:ext cx="9207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система класу «Впевнений крок»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350612"/>
            <a:ext cx="8665029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КРОК 1. Сприяння розвитку здібностей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адекватної самооцінки </a:t>
            </a:r>
            <a:r>
              <a:rPr lang="uk-UA" sz="3600" b="1" dirty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(самоусвідомлення, самоповага)</a:t>
            </a:r>
            <a:endParaRPr lang="ru-RU" sz="3600" b="1" dirty="0">
              <a:ln w="10541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5437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КРОК 2.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 активна участь 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учня у виховному просторі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(самопізнання, самовизначення)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7333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77164" y="6220181"/>
            <a:ext cx="3420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Автор досвіду:  </a:t>
            </a:r>
            <a:r>
              <a:rPr lang="uk-UA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Лоскутова</a:t>
            </a:r>
            <a:r>
              <a:rPr lang="uk-UA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О.Л.</a:t>
            </a:r>
            <a:endParaRPr lang="ru-RU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563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Лоскутова Олександра Леонідівна</vt:lpstr>
      <vt:lpstr>Тема досвіду</vt:lpstr>
      <vt:lpstr>Презентация PowerPoint</vt:lpstr>
      <vt:lpstr>Актуальність</vt:lpstr>
      <vt:lpstr>Наукові концепції та теорії</vt:lpstr>
      <vt:lpstr>Ідея</vt:lpstr>
      <vt:lpstr>Презентация PowerPoint</vt:lpstr>
      <vt:lpstr>КРОК 1. Сприяння розвитку здібностей адекватної самооцінки (самоусвідомлення, самоповага)</vt:lpstr>
      <vt:lpstr>КРОК 2. Самостійна активна участь учня у виховному просторі  (самопізнання, самовизначення)</vt:lpstr>
      <vt:lpstr>КРОК 3 . Реалізація учнем індивідуально-особистісних технологій життєтворчості (самореалізація, самовдосконалення, самоствердження)</vt:lpstr>
      <vt:lpstr>Результат</vt:lpstr>
      <vt:lpstr>Висновки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Loskutov</dc:creator>
  <cp:lastModifiedBy>User</cp:lastModifiedBy>
  <cp:revision>44</cp:revision>
  <dcterms:created xsi:type="dcterms:W3CDTF">2015-10-29T23:05:28Z</dcterms:created>
  <dcterms:modified xsi:type="dcterms:W3CDTF">2015-11-02T07:19:43Z</dcterms:modified>
</cp:coreProperties>
</file>